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5602-C850-AAEC-D208-FFDEA632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7B1CD-32FF-B5D3-B401-06C48750B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7098C-6D48-1CD3-A6FB-52BEFC90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48B0-17B3-CD13-CA3D-34A6E7A9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F596-83B3-D8E4-2759-2C51C9E0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7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DBF7-20F4-21A9-082D-1C225EB4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01378-7B61-4529-1347-C12FA021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96FF2-17CB-FABB-6485-A8ACCD56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35CF-726F-B539-3F47-3FAB9E9A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5C3C-223D-1A38-46FA-BF70BFE2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6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240A0-A822-88C2-6835-07898C1EA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4FC8B-1DDC-91C5-F205-13CD39ADA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59768-E721-76D1-04BD-25986B9A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3DB81-2FB2-1741-1431-C31D09D3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B0441-885E-E2B5-4F4A-C4C38F45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687A-614B-4D16-E71A-996DAC01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B4C7-C422-2FFC-8B38-794AF933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266D5-B3FB-C45A-3680-00FA8898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A5133-29F2-D895-866B-F87F3CE4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C811-B521-FBE0-0419-13DE1176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7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097C-BCA6-28BA-EE7D-1AE04BDE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925D1-05BF-0E46-C8E7-236AE839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4E27-E42D-5040-DC41-0B7BFD08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8346-25FC-9CDF-B46D-07334FB8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6123-CA73-FC66-1AC4-C141B9A7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9203-F1B7-6078-955C-BDCA765B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CCB5-A06B-A3DC-B81D-71D41936D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C98B-2549-72C8-F942-6163EC7D5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08CF2-6B17-58B5-7B7D-F4D7CEA8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583E2-79A4-7213-843B-67A0CDBB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6A345-1E42-7C58-F3F9-41CDD99D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8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FA8E-368D-373C-E910-137ACEE7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8ACC8-108F-D00A-3DE2-0A5E00A1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9BBE8-8253-495A-7AC5-1301792C5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3483A-B40C-6C57-905B-036A2F1AA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409C9-9B0C-0226-3F99-CCEA0E7A4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CA79-4EB8-2E36-D6E9-24397310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D399B-0FAA-4087-1E9B-1342449E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FE0DC-568D-0926-CE72-3A8A9F0D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07D1-9947-28F4-B485-555C3EF8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1ED49-E203-E239-3E88-6F22F1E6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F3221-8162-FAF8-6CD3-C9263344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E244B-476B-6B6C-44CF-B942B04D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9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58EA8-000A-1E4B-96A9-4852634C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0481E-90CE-3B81-EDA9-F5860F20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0579-3C20-7CBB-6384-73A7DCF1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7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375C-D6C2-BB1D-5601-2CDB0C26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845A-8DCF-C7B8-B21A-59E43BC8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D550F-6C49-3BEA-BF95-EC0B33FCF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A066-D195-554C-ED39-7214FC18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B76AB-8C14-CF8E-063B-A3776A24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9C38-65BF-7252-3CC6-953027AA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A526-7EB1-22D1-2030-D677531A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FA759-780A-DA10-FD44-7EC480D79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E1375-9689-63A4-14DA-21EB504EE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56817-7CF5-8912-0091-D83FAF3F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B3492-833B-E4A9-6845-D10F853B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FFA8E-24CA-6FA4-AFB2-854383CD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223FD-47DC-F60D-631B-01161C7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33D62-7C21-D8D5-9E9C-9C49D3B8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2C0C-F3C3-9900-10C4-B16FDB63E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8233-62F0-4503-863D-8989E43788F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CBB3D-BE2B-E76D-E961-1472CE23E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317C-0741-99FA-FE97-9A9FAEC5F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jp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jpg"/><Relationship Id="rId5" Type="http://schemas.openxmlformats.org/officeDocument/2006/relationships/image" Target="../media/image9.tif"/><Relationship Id="rId10" Type="http://schemas.openxmlformats.org/officeDocument/2006/relationships/image" Target="../media/image14.jpg"/><Relationship Id="rId4" Type="http://schemas.openxmlformats.org/officeDocument/2006/relationships/image" Target="../media/image8.tif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jp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jpg"/><Relationship Id="rId5" Type="http://schemas.openxmlformats.org/officeDocument/2006/relationships/image" Target="../media/image9.tif"/><Relationship Id="rId10" Type="http://schemas.openxmlformats.org/officeDocument/2006/relationships/image" Target="../media/image14.jpg"/><Relationship Id="rId4" Type="http://schemas.openxmlformats.org/officeDocument/2006/relationships/image" Target="../media/image8.tif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11" Type="http://schemas.openxmlformats.org/officeDocument/2006/relationships/image" Target="../media/image27.tif"/><Relationship Id="rId5" Type="http://schemas.openxmlformats.org/officeDocument/2006/relationships/image" Target="../media/image21.tif"/><Relationship Id="rId10" Type="http://schemas.openxmlformats.org/officeDocument/2006/relationships/image" Target="../media/image26.tif"/><Relationship Id="rId4" Type="http://schemas.openxmlformats.org/officeDocument/2006/relationships/image" Target="../media/image20.tif"/><Relationship Id="rId9" Type="http://schemas.openxmlformats.org/officeDocument/2006/relationships/image" Target="../media/image2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on, astronomical object, celestial event, planet&#10;&#10;Description automatically generated">
            <a:extLst>
              <a:ext uri="{FF2B5EF4-FFF2-40B4-BE49-F238E27FC236}">
                <a16:creationId xmlns:a16="http://schemas.microsoft.com/office/drawing/2014/main" id="{D7299787-5685-C240-6988-9DEBCAC2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9" y="1333209"/>
            <a:ext cx="2813539" cy="3657600"/>
          </a:xfrm>
          <a:prstGeom prst="rect">
            <a:avLst/>
          </a:prstGeom>
        </p:spPr>
      </p:pic>
      <p:pic>
        <p:nvPicPr>
          <p:cNvPr id="7" name="Picture 6" descr="A close-up of a white circle&#10;&#10;Description automatically generated with low confidence">
            <a:extLst>
              <a:ext uri="{FF2B5EF4-FFF2-40B4-BE49-F238E27FC236}">
                <a16:creationId xmlns:a16="http://schemas.microsoft.com/office/drawing/2014/main" id="{7F6F0C20-6BFC-C110-68AB-688513A1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78" y="1311294"/>
            <a:ext cx="2830396" cy="3679516"/>
          </a:xfrm>
          <a:prstGeom prst="rect">
            <a:avLst/>
          </a:prstGeom>
        </p:spPr>
      </p:pic>
      <p:pic>
        <p:nvPicPr>
          <p:cNvPr id="9" name="Picture 8" descr="A close up of a moon&#10;&#10;Description automatically generated with low confidence">
            <a:extLst>
              <a:ext uri="{FF2B5EF4-FFF2-40B4-BE49-F238E27FC236}">
                <a16:creationId xmlns:a16="http://schemas.microsoft.com/office/drawing/2014/main" id="{924B0718-5261-3AFC-AC79-AE7BF2D8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5" y="1311294"/>
            <a:ext cx="1816238" cy="3679515"/>
          </a:xfrm>
          <a:prstGeom prst="rect">
            <a:avLst/>
          </a:prstGeom>
        </p:spPr>
      </p:pic>
      <p:pic>
        <p:nvPicPr>
          <p:cNvPr id="11" name="Picture 10" descr="A close up of a moon&#10;&#10;Description automatically generated with medium confidence">
            <a:extLst>
              <a:ext uri="{FF2B5EF4-FFF2-40B4-BE49-F238E27FC236}">
                <a16:creationId xmlns:a16="http://schemas.microsoft.com/office/drawing/2014/main" id="{506C5612-CE87-C3E6-0246-0644F06DF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4" y="1311294"/>
            <a:ext cx="1816238" cy="3679517"/>
          </a:xfrm>
          <a:prstGeom prst="rect">
            <a:avLst/>
          </a:prstGeom>
        </p:spPr>
      </p:pic>
      <p:pic>
        <p:nvPicPr>
          <p:cNvPr id="13" name="Picture 12" descr="A close up of a moon&#10;&#10;Description automatically generated with medium confidence">
            <a:extLst>
              <a:ext uri="{FF2B5EF4-FFF2-40B4-BE49-F238E27FC236}">
                <a16:creationId xmlns:a16="http://schemas.microsoft.com/office/drawing/2014/main" id="{6B7AE409-F048-23C2-E3E6-77D90F5E3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43" y="1311294"/>
            <a:ext cx="1818852" cy="3679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1A06E-6160-F26E-8A45-A3C81383D83E}"/>
              </a:ext>
            </a:extLst>
          </p:cNvPr>
          <p:cNvSpPr txBox="1"/>
          <p:nvPr/>
        </p:nvSpPr>
        <p:spPr>
          <a:xfrm>
            <a:off x="203409" y="4621477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7787B-9D90-FD17-6B3E-06D38BB8B808}"/>
              </a:ext>
            </a:extLst>
          </p:cNvPr>
          <p:cNvSpPr txBox="1"/>
          <p:nvPr/>
        </p:nvSpPr>
        <p:spPr>
          <a:xfrm>
            <a:off x="3160705" y="4631392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E7354-A6F3-BBA1-6F74-F805AF327667}"/>
              </a:ext>
            </a:extLst>
          </p:cNvPr>
          <p:cNvSpPr txBox="1"/>
          <p:nvPr/>
        </p:nvSpPr>
        <p:spPr>
          <a:xfrm>
            <a:off x="6131041" y="4631392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E80F6-D8B1-4249-DF8B-F2D6F4EA27B5}"/>
              </a:ext>
            </a:extLst>
          </p:cNvPr>
          <p:cNvSpPr txBox="1"/>
          <p:nvPr/>
        </p:nvSpPr>
        <p:spPr>
          <a:xfrm>
            <a:off x="8090220" y="4640531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55428-2BF7-CFBB-3720-E7781ACF5AF4}"/>
              </a:ext>
            </a:extLst>
          </p:cNvPr>
          <p:cNvSpPr txBox="1"/>
          <p:nvPr/>
        </p:nvSpPr>
        <p:spPr>
          <a:xfrm>
            <a:off x="10053832" y="4628877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3D10F-41F4-951C-B20A-456A35B5419B}"/>
              </a:ext>
            </a:extLst>
          </p:cNvPr>
          <p:cNvSpPr txBox="1"/>
          <p:nvPr/>
        </p:nvSpPr>
        <p:spPr>
          <a:xfrm>
            <a:off x="0" y="6376128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21515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on, sphere, astronomical object, planet&#10;&#10;Description automatically generated">
            <a:extLst>
              <a:ext uri="{FF2B5EF4-FFF2-40B4-BE49-F238E27FC236}">
                <a16:creationId xmlns:a16="http://schemas.microsoft.com/office/drawing/2014/main" id="{D437F7A9-6393-85F2-5CEA-04D23349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43" y="750189"/>
            <a:ext cx="1825568" cy="22402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D9B59B-F566-EA84-2490-48840FD61D1D}"/>
              </a:ext>
            </a:extLst>
          </p:cNvPr>
          <p:cNvCxnSpPr>
            <a:cxnSpLocks/>
          </p:cNvCxnSpPr>
          <p:nvPr/>
        </p:nvCxnSpPr>
        <p:spPr>
          <a:xfrm>
            <a:off x="3125511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C40FE86-A6A4-21EE-F776-DBA60DD067F5}"/>
              </a:ext>
            </a:extLst>
          </p:cNvPr>
          <p:cNvSpPr/>
          <p:nvPr/>
        </p:nvSpPr>
        <p:spPr>
          <a:xfrm rot="5400000">
            <a:off x="3896825" y="2533940"/>
            <a:ext cx="304800" cy="14448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moon, sphere, circle, astronomical object&#10;&#10;Description automatically generated">
            <a:extLst>
              <a:ext uri="{FF2B5EF4-FFF2-40B4-BE49-F238E27FC236}">
                <a16:creationId xmlns:a16="http://schemas.microsoft.com/office/drawing/2014/main" id="{F0DCDEB4-C863-3A13-6466-60AA739B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10" y="750196"/>
            <a:ext cx="1237430" cy="224026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D5D233B-1B4A-479C-F971-26C8122548DB}"/>
              </a:ext>
            </a:extLst>
          </p:cNvPr>
          <p:cNvSpPr/>
          <p:nvPr/>
        </p:nvSpPr>
        <p:spPr>
          <a:xfrm rot="16200000">
            <a:off x="7450014" y="-1677893"/>
            <a:ext cx="304800" cy="51733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3A0B-FDC6-CC13-8A95-F6141FED4F59}"/>
              </a:ext>
            </a:extLst>
          </p:cNvPr>
          <p:cNvSpPr txBox="1"/>
          <p:nvPr/>
        </p:nvSpPr>
        <p:spPr>
          <a:xfrm>
            <a:off x="3211684" y="3375020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Pre-processed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4809D-6682-9122-B71C-7BAF98272C9B}"/>
              </a:ext>
            </a:extLst>
          </p:cNvPr>
          <p:cNvCxnSpPr>
            <a:cxnSpLocks/>
          </p:cNvCxnSpPr>
          <p:nvPr/>
        </p:nvCxnSpPr>
        <p:spPr>
          <a:xfrm>
            <a:off x="4667940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EF1A8-3866-23D3-04D3-D43C1E476149}"/>
              </a:ext>
            </a:extLst>
          </p:cNvPr>
          <p:cNvSpPr/>
          <p:nvPr/>
        </p:nvSpPr>
        <p:spPr>
          <a:xfrm>
            <a:off x="5058507" y="1084302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774C9-4100-71D1-75A6-28450B0657F4}"/>
              </a:ext>
            </a:extLst>
          </p:cNvPr>
          <p:cNvSpPr txBox="1"/>
          <p:nvPr/>
        </p:nvSpPr>
        <p:spPr>
          <a:xfrm>
            <a:off x="4377348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2F128-1122-ECC7-E0B4-4B4F346017AF}"/>
              </a:ext>
            </a:extLst>
          </p:cNvPr>
          <p:cNvSpPr txBox="1"/>
          <p:nvPr/>
        </p:nvSpPr>
        <p:spPr>
          <a:xfrm>
            <a:off x="7966571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2913-11F5-5E7B-9233-0E23F9E012D4}"/>
              </a:ext>
            </a:extLst>
          </p:cNvPr>
          <p:cNvSpPr txBox="1"/>
          <p:nvPr/>
        </p:nvSpPr>
        <p:spPr>
          <a:xfrm>
            <a:off x="5480693" y="1171713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A663C-6C02-2866-738A-6B52D5D9C95C}"/>
              </a:ext>
            </a:extLst>
          </p:cNvPr>
          <p:cNvSpPr txBox="1"/>
          <p:nvPr/>
        </p:nvSpPr>
        <p:spPr>
          <a:xfrm>
            <a:off x="6294782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575E9-4499-8F27-BB0F-F09BB44E3A21}"/>
              </a:ext>
            </a:extLst>
          </p:cNvPr>
          <p:cNvSpPr txBox="1"/>
          <p:nvPr/>
        </p:nvSpPr>
        <p:spPr>
          <a:xfrm>
            <a:off x="70859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DD838-4B1C-26DA-B498-2596CB8F5479}"/>
              </a:ext>
            </a:extLst>
          </p:cNvPr>
          <p:cNvSpPr txBox="1"/>
          <p:nvPr/>
        </p:nvSpPr>
        <p:spPr>
          <a:xfrm>
            <a:off x="790604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F8D94-054E-4365-955F-9368DB52772B}"/>
              </a:ext>
            </a:extLst>
          </p:cNvPr>
          <p:cNvSpPr txBox="1"/>
          <p:nvPr/>
        </p:nvSpPr>
        <p:spPr>
          <a:xfrm>
            <a:off x="90621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37084-316A-0CAB-E4E8-8BD0482B4E67}"/>
              </a:ext>
            </a:extLst>
          </p:cNvPr>
          <p:cNvSpPr txBox="1"/>
          <p:nvPr/>
        </p:nvSpPr>
        <p:spPr>
          <a:xfrm>
            <a:off x="5058507" y="409876"/>
            <a:ext cx="5087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image output from MMS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C68F2C-8112-A63A-A556-49CAD0F0C91A}"/>
              </a:ext>
            </a:extLst>
          </p:cNvPr>
          <p:cNvCxnSpPr>
            <a:cxnSpLocks/>
          </p:cNvCxnSpPr>
          <p:nvPr/>
        </p:nvCxnSpPr>
        <p:spPr>
          <a:xfrm>
            <a:off x="7669343" y="2965944"/>
            <a:ext cx="0" cy="37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F4FFE-0CC8-6CA4-3B1B-E2FDDD1F690B}"/>
              </a:ext>
            </a:extLst>
          </p:cNvPr>
          <p:cNvSpPr/>
          <p:nvPr/>
        </p:nvSpPr>
        <p:spPr>
          <a:xfrm>
            <a:off x="5058507" y="3375020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 Shift Filter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12B2C-F8F0-0457-9CCA-A00487AF4B71}"/>
              </a:ext>
            </a:extLst>
          </p:cNvPr>
          <p:cNvSpPr/>
          <p:nvPr/>
        </p:nvSpPr>
        <p:spPr>
          <a:xfrm>
            <a:off x="5058507" y="3809900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C3924F1-199E-C778-E3E1-390FFA8D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54" y="4143534"/>
            <a:ext cx="738500" cy="1336992"/>
          </a:xfrm>
          <a:prstGeom prst="rect">
            <a:avLst/>
          </a:prstGeom>
        </p:spPr>
      </p:pic>
      <p:pic>
        <p:nvPicPr>
          <p:cNvPr id="44" name="Picture 43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F1E85D1-5184-DC5E-15CF-2F6B9A44E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4143534"/>
            <a:ext cx="738499" cy="1336992"/>
          </a:xfrm>
          <a:prstGeom prst="rect">
            <a:avLst/>
          </a:prstGeom>
        </p:spPr>
      </p:pic>
      <p:pic>
        <p:nvPicPr>
          <p:cNvPr id="45" name="Picture 44" descr="A picture containing black, darkness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7CA8D353-D0A2-A6D4-E1C2-0D58514C5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35" y="4143532"/>
            <a:ext cx="738500" cy="1336994"/>
          </a:xfrm>
          <a:prstGeom prst="rect">
            <a:avLst/>
          </a:prstGeom>
        </p:spPr>
      </p:pic>
      <p:pic>
        <p:nvPicPr>
          <p:cNvPr id="46" name="Picture 45" descr="A picture containing black, black and white, darkness, monochrome&#10;&#10;Description automatically generated">
            <a:extLst>
              <a:ext uri="{FF2B5EF4-FFF2-40B4-BE49-F238E27FC236}">
                <a16:creationId xmlns:a16="http://schemas.microsoft.com/office/drawing/2014/main" id="{6BFAB86C-89CC-A4F2-674B-D938789C8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4" y="4143532"/>
            <a:ext cx="738502" cy="133699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745CFB-111A-1E8B-B42D-758E4EF1F853}"/>
              </a:ext>
            </a:extLst>
          </p:cNvPr>
          <p:cNvSpPr txBox="1"/>
          <p:nvPr/>
        </p:nvSpPr>
        <p:spPr>
          <a:xfrm>
            <a:off x="4377348" y="472665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BE351-D712-6C3A-190D-C1DD9336B415}"/>
              </a:ext>
            </a:extLst>
          </p:cNvPr>
          <p:cNvSpPr txBox="1"/>
          <p:nvPr/>
        </p:nvSpPr>
        <p:spPr>
          <a:xfrm>
            <a:off x="7966571" y="472665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pic>
        <p:nvPicPr>
          <p:cNvPr id="49" name="Picture 48" descr="A picture containing moon, astronomical object, celestial event, moonlight&#10;&#10;Description automatically generated">
            <a:extLst>
              <a:ext uri="{FF2B5EF4-FFF2-40B4-BE49-F238E27FC236}">
                <a16:creationId xmlns:a16="http://schemas.microsoft.com/office/drawing/2014/main" id="{980CBEEA-0E73-876F-7BAF-B88E2225F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91" y="4143532"/>
            <a:ext cx="738502" cy="1336994"/>
          </a:xfrm>
          <a:prstGeom prst="rect">
            <a:avLst/>
          </a:prstGeom>
        </p:spPr>
      </p:pic>
      <p:pic>
        <p:nvPicPr>
          <p:cNvPr id="51" name="Picture 50" descr="A picture containing black, monochrome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E27ADBCA-1B1E-E0B0-17C0-A5CF7272D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82" y="1417934"/>
            <a:ext cx="738501" cy="1336994"/>
          </a:xfrm>
          <a:prstGeom prst="rect">
            <a:avLst/>
          </a:prstGeom>
        </p:spPr>
      </p:pic>
      <p:pic>
        <p:nvPicPr>
          <p:cNvPr id="53" name="Picture 52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D8AB17E2-D855-DCCE-B14A-9A5BDE96A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1417933"/>
            <a:ext cx="738501" cy="1336994"/>
          </a:xfrm>
          <a:prstGeom prst="rect">
            <a:avLst/>
          </a:prstGeom>
        </p:spPr>
      </p:pic>
      <p:pic>
        <p:nvPicPr>
          <p:cNvPr id="55" name="Picture 54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27EEB693-ACF9-C3DA-D452-97DD931AF1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62" y="1424410"/>
            <a:ext cx="734923" cy="1330518"/>
          </a:xfrm>
          <a:prstGeom prst="rect">
            <a:avLst/>
          </a:prstGeom>
        </p:spPr>
      </p:pic>
      <p:pic>
        <p:nvPicPr>
          <p:cNvPr id="57" name="Picture 56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88D1CC20-40B7-865E-1AB0-3EDAA9A54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69" y="1417933"/>
            <a:ext cx="734924" cy="1330519"/>
          </a:xfrm>
          <a:prstGeom prst="rect">
            <a:avLst/>
          </a:prstGeom>
        </p:spPr>
      </p:pic>
      <p:pic>
        <p:nvPicPr>
          <p:cNvPr id="59" name="Picture 58" descr="A picture containing black and white, black, monochrome photography, monochrome&#10;&#10;Description automatically generated">
            <a:extLst>
              <a:ext uri="{FF2B5EF4-FFF2-40B4-BE49-F238E27FC236}">
                <a16:creationId xmlns:a16="http://schemas.microsoft.com/office/drawing/2014/main" id="{A4953268-F251-DB8F-7DF8-344E3B53B7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30" y="1424408"/>
            <a:ext cx="734924" cy="133051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5E2550-0F2C-E1B6-FCC6-9ED024A2484F}"/>
              </a:ext>
            </a:extLst>
          </p:cNvPr>
          <p:cNvSpPr txBox="1"/>
          <p:nvPr/>
        </p:nvSpPr>
        <p:spPr>
          <a:xfrm>
            <a:off x="0" y="6376128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MMS + MSF</a:t>
            </a:r>
          </a:p>
        </p:txBody>
      </p:sp>
    </p:spTree>
    <p:extLst>
      <p:ext uri="{BB962C8B-B14F-4D97-AF65-F5344CB8AC3E}">
        <p14:creationId xmlns:p14="http://schemas.microsoft.com/office/powerpoint/2010/main" val="87019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on, sphere, astronomical object, planet&#10;&#10;Description automatically generated">
            <a:extLst>
              <a:ext uri="{FF2B5EF4-FFF2-40B4-BE49-F238E27FC236}">
                <a16:creationId xmlns:a16="http://schemas.microsoft.com/office/drawing/2014/main" id="{D437F7A9-6393-85F2-5CEA-04D23349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43" y="750189"/>
            <a:ext cx="1825568" cy="22402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D9B59B-F566-EA84-2490-48840FD61D1D}"/>
              </a:ext>
            </a:extLst>
          </p:cNvPr>
          <p:cNvCxnSpPr>
            <a:cxnSpLocks/>
          </p:cNvCxnSpPr>
          <p:nvPr/>
        </p:nvCxnSpPr>
        <p:spPr>
          <a:xfrm>
            <a:off x="3125511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C40FE86-A6A4-21EE-F776-DBA60DD067F5}"/>
              </a:ext>
            </a:extLst>
          </p:cNvPr>
          <p:cNvSpPr>
            <a:spLocks/>
          </p:cNvSpPr>
          <p:nvPr/>
        </p:nvSpPr>
        <p:spPr>
          <a:xfrm rot="5400000">
            <a:off x="3896825" y="2637658"/>
            <a:ext cx="304800" cy="12374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moon, sphere, circle, astronomical object&#10;&#10;Description automatically generated">
            <a:extLst>
              <a:ext uri="{FF2B5EF4-FFF2-40B4-BE49-F238E27FC236}">
                <a16:creationId xmlns:a16="http://schemas.microsoft.com/office/drawing/2014/main" id="{F0DCDEB4-C863-3A13-6466-60AA739B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10" y="750196"/>
            <a:ext cx="1237430" cy="224026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D5D233B-1B4A-479C-F971-26C8122548DB}"/>
              </a:ext>
            </a:extLst>
          </p:cNvPr>
          <p:cNvSpPr>
            <a:spLocks/>
          </p:cNvSpPr>
          <p:nvPr/>
        </p:nvSpPr>
        <p:spPr>
          <a:xfrm rot="16200000">
            <a:off x="7450014" y="-1677893"/>
            <a:ext cx="304800" cy="51733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3A0B-FDC6-CC13-8A95-F6141FED4F59}"/>
              </a:ext>
            </a:extLst>
          </p:cNvPr>
          <p:cNvSpPr txBox="1">
            <a:spLocks/>
          </p:cNvSpPr>
          <p:nvPr/>
        </p:nvSpPr>
        <p:spPr>
          <a:xfrm>
            <a:off x="3211684" y="3375020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Pre-processed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4809D-6682-9122-B71C-7BAF98272C9B}"/>
              </a:ext>
            </a:extLst>
          </p:cNvPr>
          <p:cNvCxnSpPr>
            <a:cxnSpLocks/>
          </p:cNvCxnSpPr>
          <p:nvPr/>
        </p:nvCxnSpPr>
        <p:spPr>
          <a:xfrm>
            <a:off x="4667940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EF1A8-3866-23D3-04D3-D43C1E476149}"/>
              </a:ext>
            </a:extLst>
          </p:cNvPr>
          <p:cNvSpPr>
            <a:spLocks/>
          </p:cNvSpPr>
          <p:nvPr/>
        </p:nvSpPr>
        <p:spPr>
          <a:xfrm>
            <a:off x="5058507" y="1084302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774C9-4100-71D1-75A6-28450B0657F4}"/>
              </a:ext>
            </a:extLst>
          </p:cNvPr>
          <p:cNvSpPr txBox="1">
            <a:spLocks/>
          </p:cNvSpPr>
          <p:nvPr/>
        </p:nvSpPr>
        <p:spPr>
          <a:xfrm>
            <a:off x="4377348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2F128-1122-ECC7-E0B4-4B4F346017AF}"/>
              </a:ext>
            </a:extLst>
          </p:cNvPr>
          <p:cNvSpPr txBox="1">
            <a:spLocks/>
          </p:cNvSpPr>
          <p:nvPr/>
        </p:nvSpPr>
        <p:spPr>
          <a:xfrm>
            <a:off x="7966571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2913-11F5-5E7B-9233-0E23F9E012D4}"/>
              </a:ext>
            </a:extLst>
          </p:cNvPr>
          <p:cNvSpPr txBox="1">
            <a:spLocks/>
          </p:cNvSpPr>
          <p:nvPr/>
        </p:nvSpPr>
        <p:spPr>
          <a:xfrm>
            <a:off x="5480693" y="1171713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A663C-6C02-2866-738A-6B52D5D9C95C}"/>
              </a:ext>
            </a:extLst>
          </p:cNvPr>
          <p:cNvSpPr txBox="1">
            <a:spLocks/>
          </p:cNvSpPr>
          <p:nvPr/>
        </p:nvSpPr>
        <p:spPr>
          <a:xfrm>
            <a:off x="6294782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575E9-4499-8F27-BB0F-F09BB44E3A21}"/>
              </a:ext>
            </a:extLst>
          </p:cNvPr>
          <p:cNvSpPr txBox="1">
            <a:spLocks/>
          </p:cNvSpPr>
          <p:nvPr/>
        </p:nvSpPr>
        <p:spPr>
          <a:xfrm>
            <a:off x="70859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DD838-4B1C-26DA-B498-2596CB8F5479}"/>
              </a:ext>
            </a:extLst>
          </p:cNvPr>
          <p:cNvSpPr txBox="1">
            <a:spLocks/>
          </p:cNvSpPr>
          <p:nvPr/>
        </p:nvSpPr>
        <p:spPr>
          <a:xfrm>
            <a:off x="790604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F8D94-054E-4365-955F-9368DB52772B}"/>
              </a:ext>
            </a:extLst>
          </p:cNvPr>
          <p:cNvSpPr txBox="1">
            <a:spLocks/>
          </p:cNvSpPr>
          <p:nvPr/>
        </p:nvSpPr>
        <p:spPr>
          <a:xfrm>
            <a:off x="90621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37084-316A-0CAB-E4E8-8BD0482B4E67}"/>
              </a:ext>
            </a:extLst>
          </p:cNvPr>
          <p:cNvSpPr txBox="1">
            <a:spLocks/>
          </p:cNvSpPr>
          <p:nvPr/>
        </p:nvSpPr>
        <p:spPr>
          <a:xfrm>
            <a:off x="5058507" y="409876"/>
            <a:ext cx="5087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image output from MMS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C68F2C-8112-A63A-A556-49CAD0F0C91A}"/>
              </a:ext>
            </a:extLst>
          </p:cNvPr>
          <p:cNvCxnSpPr>
            <a:cxnSpLocks/>
          </p:cNvCxnSpPr>
          <p:nvPr/>
        </p:nvCxnSpPr>
        <p:spPr>
          <a:xfrm>
            <a:off x="7669343" y="2965944"/>
            <a:ext cx="0" cy="2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F4FFE-0CC8-6CA4-3B1B-E2FDDD1F690B}"/>
              </a:ext>
            </a:extLst>
          </p:cNvPr>
          <p:cNvSpPr>
            <a:spLocks/>
          </p:cNvSpPr>
          <p:nvPr/>
        </p:nvSpPr>
        <p:spPr>
          <a:xfrm>
            <a:off x="5058507" y="3193540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 Shift Filter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12B2C-F8F0-0457-9CCA-A00487AF4B71}"/>
              </a:ext>
            </a:extLst>
          </p:cNvPr>
          <p:cNvSpPr>
            <a:spLocks/>
          </p:cNvSpPr>
          <p:nvPr/>
        </p:nvSpPr>
        <p:spPr>
          <a:xfrm>
            <a:off x="5058507" y="3634050"/>
            <a:ext cx="5087815" cy="168037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C3924F1-199E-C778-E3E1-390FFA8D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54" y="3836414"/>
            <a:ext cx="738500" cy="1336992"/>
          </a:xfrm>
          <a:prstGeom prst="rect">
            <a:avLst/>
          </a:prstGeom>
        </p:spPr>
      </p:pic>
      <p:pic>
        <p:nvPicPr>
          <p:cNvPr id="44" name="Picture 43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F1E85D1-5184-DC5E-15CF-2F6B9A44E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3836414"/>
            <a:ext cx="738499" cy="1336992"/>
          </a:xfrm>
          <a:prstGeom prst="rect">
            <a:avLst/>
          </a:prstGeom>
        </p:spPr>
      </p:pic>
      <p:pic>
        <p:nvPicPr>
          <p:cNvPr id="45" name="Picture 44" descr="A picture containing black, darkness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7CA8D353-D0A2-A6D4-E1C2-0D58514C5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35" y="3836412"/>
            <a:ext cx="738500" cy="1336994"/>
          </a:xfrm>
          <a:prstGeom prst="rect">
            <a:avLst/>
          </a:prstGeom>
        </p:spPr>
      </p:pic>
      <p:pic>
        <p:nvPicPr>
          <p:cNvPr id="46" name="Picture 45" descr="A picture containing black, black and white, darkness, monochrome&#10;&#10;Description automatically generated">
            <a:extLst>
              <a:ext uri="{FF2B5EF4-FFF2-40B4-BE49-F238E27FC236}">
                <a16:creationId xmlns:a16="http://schemas.microsoft.com/office/drawing/2014/main" id="{6BFAB86C-89CC-A4F2-674B-D938789C8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4" y="3836412"/>
            <a:ext cx="738502" cy="133699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745CFB-111A-1E8B-B42D-758E4EF1F853}"/>
              </a:ext>
            </a:extLst>
          </p:cNvPr>
          <p:cNvSpPr txBox="1">
            <a:spLocks/>
          </p:cNvSpPr>
          <p:nvPr/>
        </p:nvSpPr>
        <p:spPr>
          <a:xfrm>
            <a:off x="4377348" y="441953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BE351-D712-6C3A-190D-C1DD9336B415}"/>
              </a:ext>
            </a:extLst>
          </p:cNvPr>
          <p:cNvSpPr txBox="1">
            <a:spLocks/>
          </p:cNvSpPr>
          <p:nvPr/>
        </p:nvSpPr>
        <p:spPr>
          <a:xfrm>
            <a:off x="7966571" y="441953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pic>
        <p:nvPicPr>
          <p:cNvPr id="49" name="Picture 48" descr="A picture containing moon, astronomical object, celestial event, moonlight&#10;&#10;Description automatically generated">
            <a:extLst>
              <a:ext uri="{FF2B5EF4-FFF2-40B4-BE49-F238E27FC236}">
                <a16:creationId xmlns:a16="http://schemas.microsoft.com/office/drawing/2014/main" id="{980CBEEA-0E73-876F-7BAF-B88E2225F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91" y="3836412"/>
            <a:ext cx="738502" cy="1336994"/>
          </a:xfrm>
          <a:prstGeom prst="rect">
            <a:avLst/>
          </a:prstGeom>
        </p:spPr>
      </p:pic>
      <p:pic>
        <p:nvPicPr>
          <p:cNvPr id="51" name="Picture 50" descr="A picture containing black, monochrome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E27ADBCA-1B1E-E0B0-17C0-A5CF7272D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82" y="1417934"/>
            <a:ext cx="738501" cy="1336994"/>
          </a:xfrm>
          <a:prstGeom prst="rect">
            <a:avLst/>
          </a:prstGeom>
        </p:spPr>
      </p:pic>
      <p:pic>
        <p:nvPicPr>
          <p:cNvPr id="53" name="Picture 52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D8AB17E2-D855-DCCE-B14A-9A5BDE96A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1417933"/>
            <a:ext cx="738501" cy="1336994"/>
          </a:xfrm>
          <a:prstGeom prst="rect">
            <a:avLst/>
          </a:prstGeom>
        </p:spPr>
      </p:pic>
      <p:pic>
        <p:nvPicPr>
          <p:cNvPr id="55" name="Picture 54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27EEB693-ACF9-C3DA-D452-97DD931AF1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62" y="1424410"/>
            <a:ext cx="734923" cy="1330518"/>
          </a:xfrm>
          <a:prstGeom prst="rect">
            <a:avLst/>
          </a:prstGeom>
        </p:spPr>
      </p:pic>
      <p:pic>
        <p:nvPicPr>
          <p:cNvPr id="57" name="Picture 56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88D1CC20-40B7-865E-1AB0-3EDAA9A54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69" y="1417933"/>
            <a:ext cx="734924" cy="1330519"/>
          </a:xfrm>
          <a:prstGeom prst="rect">
            <a:avLst/>
          </a:prstGeom>
        </p:spPr>
      </p:pic>
      <p:pic>
        <p:nvPicPr>
          <p:cNvPr id="59" name="Picture 58" descr="A picture containing black and white, black, monochrome photography, monochrome&#10;&#10;Description automatically generated">
            <a:extLst>
              <a:ext uri="{FF2B5EF4-FFF2-40B4-BE49-F238E27FC236}">
                <a16:creationId xmlns:a16="http://schemas.microsoft.com/office/drawing/2014/main" id="{A4953268-F251-DB8F-7DF8-344E3B53B7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30" y="1424408"/>
            <a:ext cx="734924" cy="1330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B7B94C-FC5E-2601-85F0-5DEA2DF3C241}"/>
              </a:ext>
            </a:extLst>
          </p:cNvPr>
          <p:cNvSpPr/>
          <p:nvPr/>
        </p:nvSpPr>
        <p:spPr>
          <a:xfrm>
            <a:off x="6740930" y="3992155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24070-AE88-D8D1-9D70-74F81EBF0407}"/>
              </a:ext>
            </a:extLst>
          </p:cNvPr>
          <p:cNvCxnSpPr>
            <a:cxnSpLocks/>
          </p:cNvCxnSpPr>
          <p:nvPr/>
        </p:nvCxnSpPr>
        <p:spPr>
          <a:xfrm flipH="1">
            <a:off x="6262799" y="4150578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3EC511F9-946E-69DD-4B59-E25688B06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9" t="9092" r="1432" b="75710"/>
          <a:stretch/>
        </p:blipFill>
        <p:spPr>
          <a:xfrm>
            <a:off x="6262800" y="4664155"/>
            <a:ext cx="630905" cy="47690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854DAD-3308-439F-D559-95BB53FF3E7F}"/>
              </a:ext>
            </a:extLst>
          </p:cNvPr>
          <p:cNvCxnSpPr>
            <a:cxnSpLocks/>
          </p:cNvCxnSpPr>
          <p:nvPr/>
        </p:nvCxnSpPr>
        <p:spPr>
          <a:xfrm>
            <a:off x="6893706" y="4167513"/>
            <a:ext cx="0" cy="496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4072B46-F5DF-A1E6-4AF5-ED07C39800B6}"/>
              </a:ext>
            </a:extLst>
          </p:cNvPr>
          <p:cNvSpPr/>
          <p:nvPr/>
        </p:nvSpPr>
        <p:spPr>
          <a:xfrm>
            <a:off x="7553738" y="3990036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859A0C-A9A5-EF9C-F2A9-45CCD9A2704B}"/>
              </a:ext>
            </a:extLst>
          </p:cNvPr>
          <p:cNvCxnSpPr>
            <a:cxnSpLocks/>
          </p:cNvCxnSpPr>
          <p:nvPr/>
        </p:nvCxnSpPr>
        <p:spPr>
          <a:xfrm flipH="1">
            <a:off x="7075607" y="4148459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D8CE07-B367-F45A-6A6B-F05751EB30E7}"/>
              </a:ext>
            </a:extLst>
          </p:cNvPr>
          <p:cNvCxnSpPr>
            <a:cxnSpLocks/>
          </p:cNvCxnSpPr>
          <p:nvPr/>
        </p:nvCxnSpPr>
        <p:spPr>
          <a:xfrm>
            <a:off x="7706514" y="4165394"/>
            <a:ext cx="0" cy="496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8BB9B7-C485-D0F7-9681-51EB4714371E}"/>
              </a:ext>
            </a:extLst>
          </p:cNvPr>
          <p:cNvSpPr/>
          <p:nvPr/>
        </p:nvSpPr>
        <p:spPr>
          <a:xfrm>
            <a:off x="8364429" y="3987916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9ED986-DDB5-D233-94A0-EB3D7479C7F1}"/>
              </a:ext>
            </a:extLst>
          </p:cNvPr>
          <p:cNvCxnSpPr>
            <a:cxnSpLocks/>
          </p:cNvCxnSpPr>
          <p:nvPr/>
        </p:nvCxnSpPr>
        <p:spPr>
          <a:xfrm flipH="1">
            <a:off x="7886298" y="4146339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1678DC-515B-D27F-0439-877AB2298A0E}"/>
              </a:ext>
            </a:extLst>
          </p:cNvPr>
          <p:cNvCxnSpPr>
            <a:cxnSpLocks/>
          </p:cNvCxnSpPr>
          <p:nvPr/>
        </p:nvCxnSpPr>
        <p:spPr>
          <a:xfrm>
            <a:off x="8517205" y="4163274"/>
            <a:ext cx="0" cy="496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C7DB524-AA20-AACF-0263-0E0B6F4F34F3}"/>
              </a:ext>
            </a:extLst>
          </p:cNvPr>
          <p:cNvSpPr/>
          <p:nvPr/>
        </p:nvSpPr>
        <p:spPr>
          <a:xfrm>
            <a:off x="9522261" y="3987915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6DDB9B-DFC6-450B-B6E1-351BF0BD9B8B}"/>
              </a:ext>
            </a:extLst>
          </p:cNvPr>
          <p:cNvCxnSpPr>
            <a:cxnSpLocks/>
          </p:cNvCxnSpPr>
          <p:nvPr/>
        </p:nvCxnSpPr>
        <p:spPr>
          <a:xfrm flipH="1">
            <a:off x="9044130" y="4146338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C8B5E2-6502-AE4E-F053-4F22859DAB30}"/>
              </a:ext>
            </a:extLst>
          </p:cNvPr>
          <p:cNvCxnSpPr>
            <a:cxnSpLocks/>
          </p:cNvCxnSpPr>
          <p:nvPr/>
        </p:nvCxnSpPr>
        <p:spPr>
          <a:xfrm>
            <a:off x="9675037" y="4163273"/>
            <a:ext cx="0" cy="496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69F5460-E75D-9299-8BB5-A418F093B904}"/>
              </a:ext>
            </a:extLst>
          </p:cNvPr>
          <p:cNvSpPr/>
          <p:nvPr/>
        </p:nvSpPr>
        <p:spPr>
          <a:xfrm>
            <a:off x="5923875" y="3987912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8B059CD-30F1-71CB-D30F-2959C9CA3780}"/>
              </a:ext>
            </a:extLst>
          </p:cNvPr>
          <p:cNvCxnSpPr>
            <a:cxnSpLocks/>
          </p:cNvCxnSpPr>
          <p:nvPr/>
        </p:nvCxnSpPr>
        <p:spPr>
          <a:xfrm flipH="1">
            <a:off x="5445744" y="4146335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EBBD8CD-4017-2111-A10B-523812D4AA2D}"/>
              </a:ext>
            </a:extLst>
          </p:cNvPr>
          <p:cNvCxnSpPr>
            <a:cxnSpLocks/>
          </p:cNvCxnSpPr>
          <p:nvPr/>
        </p:nvCxnSpPr>
        <p:spPr>
          <a:xfrm>
            <a:off x="6076651" y="4163270"/>
            <a:ext cx="0" cy="496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140453FB-C93C-9053-D40E-08780B1A4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7" t="10187" r="6650" b="76572"/>
          <a:stretch/>
        </p:blipFill>
        <p:spPr>
          <a:xfrm>
            <a:off x="5459911" y="4653599"/>
            <a:ext cx="614920" cy="4964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2" name="Picture 61" descr="A picture containing black, darkness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B129240B-EAB4-3300-6201-FD3E9BDBF8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3" t="10944" r="7376" b="75945"/>
          <a:stretch/>
        </p:blipFill>
        <p:spPr>
          <a:xfrm>
            <a:off x="7079578" y="4661874"/>
            <a:ext cx="629705" cy="48170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3" name="Picture 62" descr="A picture containing black, black and white, darkness, monochrome&#10;&#10;Description automatically generated">
            <a:extLst>
              <a:ext uri="{FF2B5EF4-FFF2-40B4-BE49-F238E27FC236}">
                <a16:creationId xmlns:a16="http://schemas.microsoft.com/office/drawing/2014/main" id="{525010F7-592E-E24A-A4A5-39B9CBCC8C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5" t="10577" r="6911" b="75741"/>
          <a:stretch/>
        </p:blipFill>
        <p:spPr>
          <a:xfrm>
            <a:off x="7890982" y="4676849"/>
            <a:ext cx="622635" cy="4642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4" name="Picture 63" descr="A picture containing moon, astronomical object, celestial event, moonlight&#10;&#10;Description automatically generated">
            <a:extLst>
              <a:ext uri="{FF2B5EF4-FFF2-40B4-BE49-F238E27FC236}">
                <a16:creationId xmlns:a16="http://schemas.microsoft.com/office/drawing/2014/main" id="{D3B27AF6-C936-3969-6CD8-3C08C004C0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1" t="9263" r="8478" b="76283"/>
          <a:stretch/>
        </p:blipFill>
        <p:spPr>
          <a:xfrm>
            <a:off x="9040550" y="4654953"/>
            <a:ext cx="634479" cy="4951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4D811A5C-61C0-66C5-D282-4A7568F8D692}"/>
              </a:ext>
            </a:extLst>
          </p:cNvPr>
          <p:cNvSpPr>
            <a:spLocks/>
          </p:cNvSpPr>
          <p:nvPr/>
        </p:nvSpPr>
        <p:spPr>
          <a:xfrm rot="5400000">
            <a:off x="2060326" y="2343590"/>
            <a:ext cx="304800" cy="18255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1D818-475B-A817-9BE5-3A2FDC6B9BCE}"/>
              </a:ext>
            </a:extLst>
          </p:cNvPr>
          <p:cNvSpPr txBox="1">
            <a:spLocks/>
          </p:cNvSpPr>
          <p:nvPr/>
        </p:nvSpPr>
        <p:spPr>
          <a:xfrm>
            <a:off x="1420059" y="3375020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7627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FEF1A8-3866-23D3-04D3-D43C1E476149}"/>
              </a:ext>
            </a:extLst>
          </p:cNvPr>
          <p:cNvSpPr>
            <a:spLocks/>
          </p:cNvSpPr>
          <p:nvPr/>
        </p:nvSpPr>
        <p:spPr>
          <a:xfrm>
            <a:off x="5058507" y="1084302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774C9-4100-71D1-75A6-28450B0657F4}"/>
              </a:ext>
            </a:extLst>
          </p:cNvPr>
          <p:cNvSpPr txBox="1">
            <a:spLocks/>
          </p:cNvSpPr>
          <p:nvPr/>
        </p:nvSpPr>
        <p:spPr>
          <a:xfrm>
            <a:off x="4377348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2F128-1122-ECC7-E0B4-4B4F346017AF}"/>
              </a:ext>
            </a:extLst>
          </p:cNvPr>
          <p:cNvSpPr txBox="1">
            <a:spLocks/>
          </p:cNvSpPr>
          <p:nvPr/>
        </p:nvSpPr>
        <p:spPr>
          <a:xfrm>
            <a:off x="7966571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2913-11F5-5E7B-9233-0E23F9E012D4}"/>
              </a:ext>
            </a:extLst>
          </p:cNvPr>
          <p:cNvSpPr txBox="1">
            <a:spLocks/>
          </p:cNvSpPr>
          <p:nvPr/>
        </p:nvSpPr>
        <p:spPr>
          <a:xfrm>
            <a:off x="5480693" y="1171713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A663C-6C02-2866-738A-6B52D5D9C95C}"/>
              </a:ext>
            </a:extLst>
          </p:cNvPr>
          <p:cNvSpPr txBox="1">
            <a:spLocks/>
          </p:cNvSpPr>
          <p:nvPr/>
        </p:nvSpPr>
        <p:spPr>
          <a:xfrm>
            <a:off x="6294782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575E9-4499-8F27-BB0F-F09BB44E3A21}"/>
              </a:ext>
            </a:extLst>
          </p:cNvPr>
          <p:cNvSpPr txBox="1">
            <a:spLocks/>
          </p:cNvSpPr>
          <p:nvPr/>
        </p:nvSpPr>
        <p:spPr>
          <a:xfrm>
            <a:off x="70859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DD838-4B1C-26DA-B498-2596CB8F5479}"/>
              </a:ext>
            </a:extLst>
          </p:cNvPr>
          <p:cNvSpPr txBox="1">
            <a:spLocks/>
          </p:cNvSpPr>
          <p:nvPr/>
        </p:nvSpPr>
        <p:spPr>
          <a:xfrm>
            <a:off x="790604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F8D94-054E-4365-955F-9368DB52772B}"/>
              </a:ext>
            </a:extLst>
          </p:cNvPr>
          <p:cNvSpPr txBox="1">
            <a:spLocks/>
          </p:cNvSpPr>
          <p:nvPr/>
        </p:nvSpPr>
        <p:spPr>
          <a:xfrm>
            <a:off x="90621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C68F2C-8112-A63A-A556-49CAD0F0C91A}"/>
              </a:ext>
            </a:extLst>
          </p:cNvPr>
          <p:cNvCxnSpPr>
            <a:cxnSpLocks/>
          </p:cNvCxnSpPr>
          <p:nvPr/>
        </p:nvCxnSpPr>
        <p:spPr>
          <a:xfrm>
            <a:off x="7669343" y="2965944"/>
            <a:ext cx="0" cy="24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F4FFE-0CC8-6CA4-3B1B-E2FDDD1F690B}"/>
              </a:ext>
            </a:extLst>
          </p:cNvPr>
          <p:cNvSpPr>
            <a:spLocks/>
          </p:cNvSpPr>
          <p:nvPr/>
        </p:nvSpPr>
        <p:spPr>
          <a:xfrm>
            <a:off x="5060099" y="3242076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Post-Processing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12B2C-F8F0-0457-9CCA-A00487AF4B71}"/>
              </a:ext>
            </a:extLst>
          </p:cNvPr>
          <p:cNvSpPr>
            <a:spLocks/>
          </p:cNvSpPr>
          <p:nvPr/>
        </p:nvSpPr>
        <p:spPr>
          <a:xfrm>
            <a:off x="5058507" y="3670142"/>
            <a:ext cx="5087815" cy="159987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745CFB-111A-1E8B-B42D-758E4EF1F853}"/>
              </a:ext>
            </a:extLst>
          </p:cNvPr>
          <p:cNvSpPr txBox="1">
            <a:spLocks/>
          </p:cNvSpPr>
          <p:nvPr/>
        </p:nvSpPr>
        <p:spPr>
          <a:xfrm>
            <a:off x="4377348" y="4405574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BE351-D712-6C3A-190D-C1DD9336B415}"/>
              </a:ext>
            </a:extLst>
          </p:cNvPr>
          <p:cNvSpPr txBox="1">
            <a:spLocks/>
          </p:cNvSpPr>
          <p:nvPr/>
        </p:nvSpPr>
        <p:spPr>
          <a:xfrm>
            <a:off x="7966571" y="4405574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24070-AE88-D8D1-9D70-74F81EBF0407}"/>
              </a:ext>
            </a:extLst>
          </p:cNvPr>
          <p:cNvCxnSpPr>
            <a:cxnSpLocks/>
          </p:cNvCxnSpPr>
          <p:nvPr/>
        </p:nvCxnSpPr>
        <p:spPr>
          <a:xfrm flipH="1">
            <a:off x="6262799" y="4136613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69F5460-E75D-9299-8BB5-A418F093B904}"/>
              </a:ext>
            </a:extLst>
          </p:cNvPr>
          <p:cNvSpPr/>
          <p:nvPr/>
        </p:nvSpPr>
        <p:spPr>
          <a:xfrm>
            <a:off x="5923875" y="3973947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, stencil, art, black and white&#10;&#10;Description automatically generated">
            <a:extLst>
              <a:ext uri="{FF2B5EF4-FFF2-40B4-BE49-F238E27FC236}">
                <a16:creationId xmlns:a16="http://schemas.microsoft.com/office/drawing/2014/main" id="{D88F77F7-BB1C-AC63-46B3-C185DEF3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37" y="1410686"/>
            <a:ext cx="738494" cy="1336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F3883D-5AC0-07AB-5598-441564F0407F}"/>
              </a:ext>
            </a:extLst>
          </p:cNvPr>
          <p:cNvSpPr>
            <a:spLocks/>
          </p:cNvSpPr>
          <p:nvPr/>
        </p:nvSpPr>
        <p:spPr>
          <a:xfrm>
            <a:off x="5058507" y="637224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K-Means</a:t>
            </a:r>
          </a:p>
        </p:txBody>
      </p:sp>
      <p:pic>
        <p:nvPicPr>
          <p:cNvPr id="15" name="Picture 14" descr="A picture containing black, darkness, moon, black and white&#10;&#10;Description automatically generated">
            <a:extLst>
              <a:ext uri="{FF2B5EF4-FFF2-40B4-BE49-F238E27FC236}">
                <a16:creationId xmlns:a16="http://schemas.microsoft.com/office/drawing/2014/main" id="{21B57405-35A2-FDF7-AE2A-6DD7DB7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5" y="1417933"/>
            <a:ext cx="734491" cy="1329735"/>
          </a:xfrm>
          <a:prstGeom prst="rect">
            <a:avLst/>
          </a:prstGeom>
        </p:spPr>
      </p:pic>
      <p:pic>
        <p:nvPicPr>
          <p:cNvPr id="20" name="Picture 19" descr="A picture containing black, darkness, moon, black and white&#10;&#10;Description automatically generated">
            <a:extLst>
              <a:ext uri="{FF2B5EF4-FFF2-40B4-BE49-F238E27FC236}">
                <a16:creationId xmlns:a16="http://schemas.microsoft.com/office/drawing/2014/main" id="{A472D348-AC63-8DD4-DD48-A81D99FAD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80" y="1424408"/>
            <a:ext cx="738494" cy="1336982"/>
          </a:xfrm>
          <a:prstGeom prst="rect">
            <a:avLst/>
          </a:prstGeom>
        </p:spPr>
      </p:pic>
      <p:pic>
        <p:nvPicPr>
          <p:cNvPr id="22" name="Picture 21" descr="A picture containing black, black and white, darkness, monochrome photography&#10;&#10;Description automatically generated">
            <a:extLst>
              <a:ext uri="{FF2B5EF4-FFF2-40B4-BE49-F238E27FC236}">
                <a16:creationId xmlns:a16="http://schemas.microsoft.com/office/drawing/2014/main" id="{0F70E256-99C6-A835-AA53-2ADC87D73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48" y="1424408"/>
            <a:ext cx="738494" cy="1336982"/>
          </a:xfrm>
          <a:prstGeom prst="rect">
            <a:avLst/>
          </a:prstGeom>
        </p:spPr>
      </p:pic>
      <p:pic>
        <p:nvPicPr>
          <p:cNvPr id="60" name="Picture 59" descr="A picture containing moon, black, darkness, black and white&#10;&#10;Description automatically generated">
            <a:extLst>
              <a:ext uri="{FF2B5EF4-FFF2-40B4-BE49-F238E27FC236}">
                <a16:creationId xmlns:a16="http://schemas.microsoft.com/office/drawing/2014/main" id="{36450CB5-9E66-AE65-F000-1293ACE52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50" y="1417933"/>
            <a:ext cx="734491" cy="1329735"/>
          </a:xfrm>
          <a:prstGeom prst="rect">
            <a:avLst/>
          </a:prstGeom>
        </p:spPr>
      </p:pic>
      <p:pic>
        <p:nvPicPr>
          <p:cNvPr id="65" name="Picture 64" descr="A white sp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7F8B69-01BB-C415-B727-41BCFADD5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36" y="3822507"/>
            <a:ext cx="738467" cy="1336934"/>
          </a:xfrm>
          <a:prstGeom prst="rect">
            <a:avLst/>
          </a:prstGeom>
        </p:spPr>
      </p:pic>
      <p:pic>
        <p:nvPicPr>
          <p:cNvPr id="67" name="Picture 66" descr="A picture containing darkness, black, moonlight, astronomical object&#10;&#10;Description automatically generated">
            <a:extLst>
              <a:ext uri="{FF2B5EF4-FFF2-40B4-BE49-F238E27FC236}">
                <a16:creationId xmlns:a16="http://schemas.microsoft.com/office/drawing/2014/main" id="{7733B3CF-8536-32DD-649D-3D64E4D03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26" y="3826490"/>
            <a:ext cx="738468" cy="1336935"/>
          </a:xfrm>
          <a:prstGeom prst="rect">
            <a:avLst/>
          </a:prstGeom>
        </p:spPr>
      </p:pic>
      <p:pic>
        <p:nvPicPr>
          <p:cNvPr id="70" name="Picture 69" descr="A picture containing black, darkness, moon, screenshot&#10;&#10;Description automatically generated">
            <a:extLst>
              <a:ext uri="{FF2B5EF4-FFF2-40B4-BE49-F238E27FC236}">
                <a16:creationId xmlns:a16="http://schemas.microsoft.com/office/drawing/2014/main" id="{4BD61D32-A97B-ED8C-5DC8-C22944AEB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41" y="3818770"/>
            <a:ext cx="733373" cy="1327709"/>
          </a:xfrm>
          <a:prstGeom prst="rect">
            <a:avLst/>
          </a:prstGeom>
        </p:spPr>
      </p:pic>
      <p:pic>
        <p:nvPicPr>
          <p:cNvPr id="72" name="Picture 71" descr="A picture containing black, darkness, black and white, moon&#10;&#10;Description automatically generated">
            <a:extLst>
              <a:ext uri="{FF2B5EF4-FFF2-40B4-BE49-F238E27FC236}">
                <a16:creationId xmlns:a16="http://schemas.microsoft.com/office/drawing/2014/main" id="{03890C57-D84C-F5E1-05F6-7A7147D46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40" y="3826490"/>
            <a:ext cx="714607" cy="1293737"/>
          </a:xfrm>
          <a:prstGeom prst="rect">
            <a:avLst/>
          </a:prstGeom>
        </p:spPr>
      </p:pic>
      <p:pic>
        <p:nvPicPr>
          <p:cNvPr id="74" name="Picture 7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B5CBEDA-5F2E-2DB1-9FA6-937878C3E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34" y="3810152"/>
            <a:ext cx="714607" cy="12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6E4208-B592-5BF6-1E01-48DF3291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93" y="85133"/>
            <a:ext cx="6074614" cy="3343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B8CB6-80F3-B882-86D6-A090D2A4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29" y="3496622"/>
            <a:ext cx="3564478" cy="32762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BC32B-7FAC-8F2D-8AD2-C5D6EE4D9429}"/>
              </a:ext>
            </a:extLst>
          </p:cNvPr>
          <p:cNvCxnSpPr>
            <a:cxnSpLocks/>
          </p:cNvCxnSpPr>
          <p:nvPr/>
        </p:nvCxnSpPr>
        <p:spPr>
          <a:xfrm>
            <a:off x="7418058" y="3390900"/>
            <a:ext cx="0" cy="13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8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ircle&#10;&#10;Description automatically generated">
            <a:extLst>
              <a:ext uri="{FF2B5EF4-FFF2-40B4-BE49-F238E27FC236}">
                <a16:creationId xmlns:a16="http://schemas.microsoft.com/office/drawing/2014/main" id="{68E1D7FB-E958-F9F1-4AA8-CEA5AD6C6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8" t="5874" r="3155" b="71875"/>
          <a:stretch/>
        </p:blipFill>
        <p:spPr>
          <a:xfrm>
            <a:off x="3769732" y="598238"/>
            <a:ext cx="2513225" cy="2687093"/>
          </a:xfrm>
          <a:prstGeom prst="rect">
            <a:avLst/>
          </a:prstGeom>
        </p:spPr>
      </p:pic>
      <p:pic>
        <p:nvPicPr>
          <p:cNvPr id="7" name="Picture 6" descr="A close-up of a breast&#10;&#10;Description automatically generated with low confidence">
            <a:extLst>
              <a:ext uri="{FF2B5EF4-FFF2-40B4-BE49-F238E27FC236}">
                <a16:creationId xmlns:a16="http://schemas.microsoft.com/office/drawing/2014/main" id="{C749F854-1C89-490A-9882-2D983D88D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9949" r="1886" b="18881"/>
          <a:stretch/>
        </p:blipFill>
        <p:spPr>
          <a:xfrm>
            <a:off x="391339" y="598238"/>
            <a:ext cx="3033295" cy="5661524"/>
          </a:xfrm>
          <a:prstGeom prst="rect">
            <a:avLst/>
          </a:prstGeom>
        </p:spPr>
      </p:pic>
      <p:pic>
        <p:nvPicPr>
          <p:cNvPr id="9" name="Picture 8" descr="A picture containing art&#10;&#10;Description automatically generated">
            <a:extLst>
              <a:ext uri="{FF2B5EF4-FFF2-40B4-BE49-F238E27FC236}">
                <a16:creationId xmlns:a16="http://schemas.microsoft.com/office/drawing/2014/main" id="{433454ED-ECF7-9BE1-67C0-6EE241DC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10" r="42170" b="21900"/>
          <a:stretch/>
        </p:blipFill>
        <p:spPr>
          <a:xfrm>
            <a:off x="3769732" y="3572668"/>
            <a:ext cx="2513225" cy="2687093"/>
          </a:xfrm>
          <a:prstGeom prst="rect">
            <a:avLst/>
          </a:prstGeom>
        </p:spPr>
      </p:pic>
      <p:pic>
        <p:nvPicPr>
          <p:cNvPr id="11" name="Picture 10" descr="A close up of a breast&#10;&#10;Description automatically generated with low confidence">
            <a:extLst>
              <a:ext uri="{FF2B5EF4-FFF2-40B4-BE49-F238E27FC236}">
                <a16:creationId xmlns:a16="http://schemas.microsoft.com/office/drawing/2014/main" id="{625EF9C5-E6CA-9335-C2F1-A2191CA88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r="61965" b="76853"/>
          <a:stretch/>
        </p:blipFill>
        <p:spPr>
          <a:xfrm>
            <a:off x="6505952" y="596670"/>
            <a:ext cx="2513225" cy="2688661"/>
          </a:xfrm>
          <a:prstGeom prst="rect">
            <a:avLst/>
          </a:prstGeom>
        </p:spPr>
      </p:pic>
      <p:pic>
        <p:nvPicPr>
          <p:cNvPr id="13" name="Picture 12" descr="A close-up of a breast&#10;&#10;Description automatically generated with medium confidence">
            <a:extLst>
              <a:ext uri="{FF2B5EF4-FFF2-40B4-BE49-F238E27FC236}">
                <a16:creationId xmlns:a16="http://schemas.microsoft.com/office/drawing/2014/main" id="{B8BECEC0-D4B5-CED8-1512-9022D9FC4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1" t="28574" r="19225" b="48525"/>
          <a:stretch/>
        </p:blipFill>
        <p:spPr>
          <a:xfrm>
            <a:off x="6505951" y="3572667"/>
            <a:ext cx="2513225" cy="2687093"/>
          </a:xfrm>
          <a:prstGeom prst="rect">
            <a:avLst/>
          </a:prstGeom>
        </p:spPr>
      </p:pic>
      <p:pic>
        <p:nvPicPr>
          <p:cNvPr id="15" name="Picture 14" descr="A picture containing circle, moon, art, astronomy&#10;&#10;Description automatically generated">
            <a:extLst>
              <a:ext uri="{FF2B5EF4-FFF2-40B4-BE49-F238E27FC236}">
                <a16:creationId xmlns:a16="http://schemas.microsoft.com/office/drawing/2014/main" id="{084905A7-293C-CDF7-A6E1-CEDED17008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t="28092" r="28017" b="43918"/>
          <a:stretch/>
        </p:blipFill>
        <p:spPr>
          <a:xfrm>
            <a:off x="9242172" y="596670"/>
            <a:ext cx="2513224" cy="2660475"/>
          </a:xfrm>
          <a:prstGeom prst="rect">
            <a:avLst/>
          </a:prstGeom>
        </p:spPr>
      </p:pic>
      <p:pic>
        <p:nvPicPr>
          <p:cNvPr id="17" name="Picture 16" descr="A close up of a moon&#10;&#10;Description automatically generated with low confidence">
            <a:extLst>
              <a:ext uri="{FF2B5EF4-FFF2-40B4-BE49-F238E27FC236}">
                <a16:creationId xmlns:a16="http://schemas.microsoft.com/office/drawing/2014/main" id="{92588BD3-CC1F-3574-A042-0FFFCBB4A0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4" r="42155"/>
          <a:stretch/>
        </p:blipFill>
        <p:spPr>
          <a:xfrm>
            <a:off x="9242172" y="3557245"/>
            <a:ext cx="2513224" cy="27025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C552FE-E6B8-12BA-1C18-959FAAE20F59}"/>
              </a:ext>
            </a:extLst>
          </p:cNvPr>
          <p:cNvSpPr txBox="1"/>
          <p:nvPr/>
        </p:nvSpPr>
        <p:spPr>
          <a:xfrm>
            <a:off x="453479" y="580267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6BEC-436B-A0DF-5474-3B38833CE03E}"/>
              </a:ext>
            </a:extLst>
          </p:cNvPr>
          <p:cNvSpPr txBox="1"/>
          <p:nvPr/>
        </p:nvSpPr>
        <p:spPr>
          <a:xfrm>
            <a:off x="3769732" y="2867784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17748-B789-0DFC-596D-2B447A5FDC18}"/>
              </a:ext>
            </a:extLst>
          </p:cNvPr>
          <p:cNvSpPr txBox="1"/>
          <p:nvPr/>
        </p:nvSpPr>
        <p:spPr>
          <a:xfrm>
            <a:off x="3774789" y="5802673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646D3-4507-823A-16BE-8A833627BE6E}"/>
              </a:ext>
            </a:extLst>
          </p:cNvPr>
          <p:cNvSpPr txBox="1"/>
          <p:nvPr/>
        </p:nvSpPr>
        <p:spPr>
          <a:xfrm>
            <a:off x="6505951" y="2862297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5C1069-9B53-02B8-E4BE-599DADBF9E26}"/>
              </a:ext>
            </a:extLst>
          </p:cNvPr>
          <p:cNvSpPr txBox="1"/>
          <p:nvPr/>
        </p:nvSpPr>
        <p:spPr>
          <a:xfrm>
            <a:off x="6505951" y="5799942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C77F2-8ADE-D2F8-9E86-5E6C6009FA57}"/>
              </a:ext>
            </a:extLst>
          </p:cNvPr>
          <p:cNvSpPr txBox="1"/>
          <p:nvPr/>
        </p:nvSpPr>
        <p:spPr>
          <a:xfrm>
            <a:off x="9242172" y="2861024"/>
            <a:ext cx="37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681E7-3B1E-3F2F-C5B7-787437292C29}"/>
              </a:ext>
            </a:extLst>
          </p:cNvPr>
          <p:cNvSpPr txBox="1"/>
          <p:nvPr/>
        </p:nvSpPr>
        <p:spPr>
          <a:xfrm>
            <a:off x="9242172" y="579994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(g)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8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103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USAMA GABR ABDOU HABIB</dc:creator>
  <cp:lastModifiedBy>ABDELRAHMAN USAMA GABR ABDOU HABIB</cp:lastModifiedBy>
  <cp:revision>12</cp:revision>
  <dcterms:created xsi:type="dcterms:W3CDTF">2023-06-11T19:41:18Z</dcterms:created>
  <dcterms:modified xsi:type="dcterms:W3CDTF">2023-06-14T17:29:08Z</dcterms:modified>
</cp:coreProperties>
</file>